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71" r:id="rId7"/>
    <p:sldId id="272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embeddedFontLst>
    <p:embeddedFont>
      <p:font typeface="Montserrat" pitchFamily="2" charset="0"/>
      <p:regular r:id="rId16"/>
      <p:bold r:id="rId17"/>
      <p:italic r:id="rId18"/>
      <p:boldItalic r:id="rId19"/>
    </p:embeddedFont>
    <p:embeddedFont>
      <p:font typeface="Montserrat ExtraBold" pitchFamily="2" charset="0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cVpTt7+DimdjAyIGSSkMUc4MA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EE72E6-F3E9-4B3E-8E7D-53B129331DB4}">
  <a:tblStyle styleId="{BAEE72E6-F3E9-4B3E-8E7D-53B129331DB4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FEAE7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5"/>
  </p:normalViewPr>
  <p:slideViewPr>
    <p:cSldViewPr snapToGrid="0" showGuides="1">
      <p:cViewPr varScale="1">
        <p:scale>
          <a:sx n="102" d="100"/>
          <a:sy n="102" d="100"/>
        </p:scale>
        <p:origin x="192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20014" cy="12001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174607344_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g29174607344_4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8788c4b4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g288788c4b49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g29174607344_4_39" descr="Google Shape;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32" y="0"/>
            <a:ext cx="114130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29174607344_4_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6" descr="Google Shape;1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7" descr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9" descr="Google Shape;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g29174607344_4_34" descr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9174607344_4_3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9174607344_4_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29174607344_4_31" descr="Google Shape;1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1" y="0"/>
            <a:ext cx="1478219" cy="23156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29174607344_4_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9174607344_4_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9174607344_4_25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g29174607344_4_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g29174607344_4_2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htanyuk@schoolnano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t.vbudushee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can.vbudushee.ru/" TargetMode="External"/><Relationship Id="rId3" Type="http://schemas.openxmlformats.org/officeDocument/2006/relationships/hyperlink" Target="https://expert.itmo.ru/chatbot" TargetMode="External"/><Relationship Id="rId7" Type="http://schemas.openxmlformats.org/officeDocument/2006/relationships/hyperlink" Target="https://nano-grad.ru/academy/courses/?type_id=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no-grad.ru/academy/courses/?type_id=4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hyperlink" Target="http://conference.schoolnano.ru/junio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" descr="partners_instit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802" y="5333024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 descr="partners_lig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452" y="5462844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342323" y="2417975"/>
            <a:ext cx="85098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rPr lang="en-US" sz="38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МАСТЕРСКАЯ </a:t>
            </a:r>
            <a:endParaRPr sz="38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rPr lang="en-US" sz="38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«ПОМОЩНИК БУДУЩЕГО»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87894" y="3786858"/>
            <a:ext cx="60673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lang="en-US" sz="2100" b="1" i="0" u="none" strike="noStrike" cap="none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Самый глупый вопрос тот, который не был задан</a:t>
            </a:r>
            <a:endParaRPr/>
          </a:p>
        </p:txBody>
      </p:sp>
      <p:pic>
        <p:nvPicPr>
          <p:cNvPr id="49" name="Google Shape;49;p1" descr="Изображение выглядит как снимок экрана, Мобильный телефон, дизайн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5924" y="559612"/>
            <a:ext cx="5001997" cy="500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Шрифт, Графика, снимок экрана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51E4161-463A-AB7B-98AE-204651A16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23" y="356159"/>
            <a:ext cx="3538301" cy="607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88788c4b49_0_5"/>
          <p:cNvSpPr txBox="1"/>
          <p:nvPr/>
        </p:nvSpPr>
        <p:spPr>
          <a:xfrm>
            <a:off x="761425" y="428500"/>
            <a:ext cx="567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288788c4b49_0_5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88788c4b49_0_5"/>
          <p:cNvSpPr txBox="1"/>
          <p:nvPr/>
        </p:nvSpPr>
        <p:spPr>
          <a:xfrm>
            <a:off x="761426" y="1417868"/>
            <a:ext cx="5304000" cy="3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появляются новые, хорошие книги. 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 увлекательного чтения.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g288788c4b49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3" descr="Чат-бот 3d рендеринг значок иллюстрации | Премиум Фот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7871" y="1859765"/>
            <a:ext cx="3138469" cy="313846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/>
          <p:nvPr/>
        </p:nvSpPr>
        <p:spPr>
          <a:xfrm>
            <a:off x="672710" y="602674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качестве напутствия</a:t>
            </a:r>
            <a:endParaRPr/>
          </a:p>
        </p:txBody>
      </p:sp>
      <p:pic>
        <p:nvPicPr>
          <p:cNvPr id="254" name="Google Shape;254;p13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/>
          <p:nvPr/>
        </p:nvSpPr>
        <p:spPr>
          <a:xfrm>
            <a:off x="672710" y="1558950"/>
            <a:ext cx="66231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Сегодня мир не такой, каким был раньше. Но также он отличается и от того, каким будет завтра.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Возможно, мы стоим на пороге глобальных перемен и одна из причин так думать – быстрое развитие нейросетей, в том числе тех, которы</a:t>
            </a:r>
            <a:r>
              <a:rPr lang="en-US" sz="19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используются в чат-ботах.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Что может быть интереснее, чем создавать мир будущего?</a:t>
            </a:r>
            <a:endParaRPr sz="19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648285" y="920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Всегда на связи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850400" y="2613290"/>
            <a:ext cx="5374500" cy="255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Автор-эксперт мастерской </a:t>
            </a:r>
            <a:endParaRPr sz="20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Штанюк Андрей Олегович</a:t>
            </a:r>
            <a:endParaRPr sz="20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b="0" i="0" u="sng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shtanyuk@schoolnano.ru</a:t>
            </a:r>
            <a:endParaRPr sz="20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b="0" i="0" u="none" strike="noStrike" cap="none">
                <a:solidFill>
                  <a:srgbClr val="333E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TG: @ShtanyukAO</a:t>
            </a:r>
            <a:endParaRPr sz="33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2" name="Google Shape;262;p12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9996" y="509918"/>
            <a:ext cx="6160625" cy="61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742062" y="5973288"/>
            <a:ext cx="1677650" cy="23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3300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https://rost.vbudushee.ru/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686262" y="649364"/>
            <a:ext cx="6438051" cy="62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Что будет на мастерской?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742062" y="1871293"/>
            <a:ext cx="6426300" cy="3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 этот год вы научитесь создавать чат-ботов, которые будут помогать с выбором и решать актуальные для вас проблемы.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Например, если вы – знаток и любитель литературы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своив небольшую техническую часть, вы сможете создать чат-бот, который поможет человеку выбрать книгу, исходя из его вкусов и настроения. Или же, допустим, что вы интересуетесь психологией. Тогда вы наверняка сможете сделать прекрасную программу, которая посоветует упражнения или статьи для тех, кто находится в стрессе или столкнулся со сложной ситуацией. 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 если вам интересно создать универсального чат-бота, то на помощь придет искусственный интеллект!</a:t>
            </a:r>
            <a:endParaRPr/>
          </a:p>
        </p:txBody>
      </p:sp>
      <p:pic>
        <p:nvPicPr>
          <p:cNvPr id="57" name="Google Shape;57;p2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7195" y="1871293"/>
            <a:ext cx="3610525" cy="43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/>
          <p:cNvPicPr preferRelativeResize="0"/>
          <p:nvPr/>
        </p:nvPicPr>
        <p:blipFill rotWithShape="1">
          <a:blip r:embed="rId3">
            <a:alphaModFix/>
          </a:blip>
          <a:srcRect l="2646" r="20429"/>
          <a:stretch/>
        </p:blipFill>
        <p:spPr>
          <a:xfrm>
            <a:off x="5626138" y="503590"/>
            <a:ext cx="5887926" cy="5099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 descr="Google Shape;29;g2870f896b0b_1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3738" y="0"/>
            <a:ext cx="67182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 txBox="1"/>
          <p:nvPr/>
        </p:nvSpPr>
        <p:spPr>
          <a:xfrm>
            <a:off x="709946" y="678688"/>
            <a:ext cx="693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Что еще за чат-бот? 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704060" y="1437615"/>
            <a:ext cx="5301207" cy="456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Чат-бот – это программа, которая имитирует реальный разговор (или даже предугадывает его развитие!) и способна помочь в ситуации выбора. Создание чат-бота может заинтересовать не только любителей информатики, ведь тема диалога может быть абсолютно любая. </a:t>
            </a:r>
            <a:endParaRPr/>
          </a:p>
          <a:p>
            <a:pPr marL="0" marR="0" lvl="0" indent="0" algn="l" rtl="0">
              <a:lnSpc>
                <a:spcPct val="133000"/>
              </a:lnSpc>
              <a:spcBef>
                <a:spcPts val="3400"/>
              </a:spcBef>
              <a:spcAft>
                <a:spcPts val="200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Конечно, создать такую программу – задача, которая потребует некоторых усилий, зато результат выходит действительно впечатляющий!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1188005" y="2361906"/>
            <a:ext cx="85053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интересно проверять на сколько чат-бот может быть полезным или бесполезным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endParaRPr sz="1400" b="0" i="0" u="none" strike="noStrike" cap="non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нравится придумывать сложные системы </a:t>
            </a:r>
            <a:endParaRPr sz="1400" b="0" i="0" u="none" strike="noStrike" cap="non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научиться создавать полезного помощника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У меня есть волнующие темы, которые требуют обсуждения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интересны принципы работы искусственного интеллекта</a:t>
            </a:r>
            <a:endParaRPr/>
          </a:p>
        </p:txBody>
      </p:sp>
      <p:pic>
        <p:nvPicPr>
          <p:cNvPr id="74" name="Google Shape;74;p4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812" y="2346931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279" y="2932807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 descr="Изображе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595" y="3545832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 descr="Изображе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0279" y="4144383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 descr="Изображе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3958" y="4716898"/>
            <a:ext cx="465074" cy="59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Танец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8637610-0EAC-32BB-FA90-A63061C04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1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94372B8-26A8-4679-A027-C286DC49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174607344_4_21"/>
          <p:cNvSpPr txBox="1"/>
          <p:nvPr/>
        </p:nvSpPr>
        <p:spPr>
          <a:xfrm>
            <a:off x="698110" y="412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Чему вы научитесь?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29174607344_4_21"/>
          <p:cNvPicPr preferRelativeResize="0"/>
          <p:nvPr/>
        </p:nvPicPr>
        <p:blipFill rotWithShape="1">
          <a:blip r:embed="rId3">
            <a:alphaModFix/>
          </a:blip>
          <a:srcRect l="20679" t="22332" r="20918" b="3023"/>
          <a:stretch/>
        </p:blipFill>
        <p:spPr>
          <a:xfrm>
            <a:off x="8352010" y="1751303"/>
            <a:ext cx="3933550" cy="5027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01" name="Google Shape;201;g29174607344_4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1358" y="578126"/>
            <a:ext cx="1155225" cy="1155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02" name="Google Shape;202;g29174607344_4_2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545" y="1917656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9174607344_4_21" descr="Изображе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6545" y="2664365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9174607344_4_21" descr="Изображе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8110" y="3368108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9174607344_4_21" descr="Изображе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5479" y="4059876"/>
            <a:ext cx="392431" cy="5494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9174607344_4_21"/>
          <p:cNvSpPr txBox="1"/>
          <p:nvPr/>
        </p:nvSpPr>
        <p:spPr>
          <a:xfrm>
            <a:off x="1171616" y="2089853"/>
            <a:ext cx="8500500" cy="3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Использовать чат-ботов для решения актуальных проблем в школе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Разбираться в принципах работы чат-ботов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Разрабатывать концепцию чат-бота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структуру и код для чат-ботов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Обучать чат-ботов 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g29174607344_4_21" descr="Изображе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6544" y="4725608"/>
            <a:ext cx="465074" cy="59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1632397" y="3068785"/>
            <a:ext cx="8829001" cy="62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Как создать бота в Telegram на примере бота для преподавателей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4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https://expert.itmo.ru/chatbot</a:t>
            </a:r>
            <a:r>
              <a:rPr lang="en-US" sz="14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2061686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1632397" y="4730969"/>
            <a:ext cx="8829001" cy="9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«Цифровой Наноград». Конференция «КРОНА Junior»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4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Образовательные ресурсы (nano-grad.ru)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https://nano-grad.ru/academy/courses/?type_id=5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1681499" y="2061686"/>
            <a:ext cx="88290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Игра «4 сезона». Покажи, на что ты способен </a:t>
            </a:r>
            <a:endParaRPr sz="15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5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https://youcan.vbudushee.ru/</a:t>
            </a:r>
            <a:r>
              <a:rPr lang="en-US" sz="15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1632397" y="3918842"/>
            <a:ext cx="8829001" cy="63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lang="en-US" sz="16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КРОНА Junior (schoolnano.ru)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http://conference.schoolnano.ru/junior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3080503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3974226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4937660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 descr="Изображение выглядит как снимок экрана, текст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9A9F751-3056-C4E3-8B84-4B7E5499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9" y="1506579"/>
            <a:ext cx="12121561" cy="47940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Macintosh PowerPoint</Application>
  <PresentationFormat>Широкоэкранный</PresentationFormat>
  <Paragraphs>48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Montserrat ExtraBold</vt:lpstr>
      <vt:lpstr>Arial</vt:lpstr>
      <vt:lpstr>Montserrat</vt:lpstr>
      <vt:lpstr>Verdana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Andrey Tiaglyy</cp:lastModifiedBy>
  <cp:revision>1</cp:revision>
  <dcterms:modified xsi:type="dcterms:W3CDTF">2025-10-11T20:08:33Z</dcterms:modified>
</cp:coreProperties>
</file>